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73" r:id="rId13"/>
    <p:sldId id="272" r:id="rId14"/>
    <p:sldId id="274" r:id="rId15"/>
    <p:sldId id="268" r:id="rId16"/>
    <p:sldId id="271" r:id="rId17"/>
    <p:sldId id="270" r:id="rId18"/>
    <p:sldId id="275" r:id="rId19"/>
    <p:sldId id="269" r:id="rId20"/>
    <p:sldId id="267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56C810-0F05-4984-9749-5D2C24A8EF4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FD9F9400-33B6-4C05-9A60-1F68C2390EC8}">
      <dgm:prSet/>
      <dgm:spPr/>
      <dgm:t>
        <a:bodyPr/>
        <a:lstStyle/>
        <a:p>
          <a:pPr rtl="1"/>
          <a:r>
            <a:rPr lang="he-IL" dirty="0">
              <a:latin typeface="David" panose="020E0502060401010101" pitchFamily="34" charset="-79"/>
              <a:cs typeface="David" panose="020E0502060401010101" pitchFamily="34" charset="-79"/>
            </a:rPr>
            <a:t>תשלום חשבונות דרך בלוקציין בצורה המאובטחת והנוחה ביותר כיום.</a:t>
          </a:r>
          <a:endParaRPr lang="en-US" dirty="0">
            <a:latin typeface="David" panose="020E0502060401010101" pitchFamily="34" charset="-79"/>
            <a:cs typeface="David" panose="020E0502060401010101" pitchFamily="34" charset="-79"/>
          </a:endParaRPr>
        </a:p>
      </dgm:t>
    </dgm:pt>
    <dgm:pt modelId="{9F73A11F-70C3-4CDD-87E3-555158217EE8}" type="parTrans" cxnId="{A3F535B9-7474-4EA1-A85A-78B2B5C7012E}">
      <dgm:prSet/>
      <dgm:spPr/>
      <dgm:t>
        <a:bodyPr/>
        <a:lstStyle/>
        <a:p>
          <a:endParaRPr lang="en-US"/>
        </a:p>
      </dgm:t>
    </dgm:pt>
    <dgm:pt modelId="{DEF2602D-C348-4DB4-932A-2F9C19F986B8}" type="sibTrans" cxnId="{A3F535B9-7474-4EA1-A85A-78B2B5C7012E}">
      <dgm:prSet/>
      <dgm:spPr/>
      <dgm:t>
        <a:bodyPr/>
        <a:lstStyle/>
        <a:p>
          <a:endParaRPr lang="en-US"/>
        </a:p>
      </dgm:t>
    </dgm:pt>
    <dgm:pt modelId="{DC9D02AD-E8A0-4038-B58F-E86B3EF57480}">
      <dgm:prSet/>
      <dgm:spPr/>
      <dgm:t>
        <a:bodyPr/>
        <a:lstStyle/>
        <a:p>
          <a:pPr algn="r" rtl="1"/>
          <a:r>
            <a:rPr lang="he-IL" dirty="0">
              <a:latin typeface="David" panose="020E0502060401010101" pitchFamily="34" charset="-79"/>
              <a:cs typeface="David" panose="020E0502060401010101" pitchFamily="34" charset="-79"/>
            </a:rPr>
            <a:t>ערים חכמות עתידות להכנס לעולמינו ויחד איתן גם מכירת אנרגיה ירוקה כדוגמא אנגריה סולרית - ניתן להעבירה בין שכנים ללא צורך בצריכת חשמל רגילה. לכן, חשבנו על מערכת שתשמש להעברת כספים גם במקרה כזה.</a:t>
          </a:r>
          <a:endParaRPr lang="en-US" dirty="0">
            <a:latin typeface="David" panose="020E0502060401010101" pitchFamily="34" charset="-79"/>
            <a:cs typeface="David" panose="020E0502060401010101" pitchFamily="34" charset="-79"/>
          </a:endParaRPr>
        </a:p>
      </dgm:t>
    </dgm:pt>
    <dgm:pt modelId="{C98BAE8C-BF2D-49F6-902D-557C689548C5}" type="parTrans" cxnId="{C0D703BB-46E6-4CA0-8C6C-D1AA0BFE4F27}">
      <dgm:prSet/>
      <dgm:spPr/>
      <dgm:t>
        <a:bodyPr/>
        <a:lstStyle/>
        <a:p>
          <a:endParaRPr lang="en-US"/>
        </a:p>
      </dgm:t>
    </dgm:pt>
    <dgm:pt modelId="{F4116EF4-AEA2-4A1B-BE9C-3E5A37343940}" type="sibTrans" cxnId="{C0D703BB-46E6-4CA0-8C6C-D1AA0BFE4F27}">
      <dgm:prSet/>
      <dgm:spPr/>
      <dgm:t>
        <a:bodyPr/>
        <a:lstStyle/>
        <a:p>
          <a:endParaRPr lang="en-US"/>
        </a:p>
      </dgm:t>
    </dgm:pt>
    <dgm:pt modelId="{55B89E87-B8F8-4BBF-B19F-4FF30551E6E2}">
      <dgm:prSet/>
      <dgm:spPr/>
      <dgm:t>
        <a:bodyPr/>
        <a:lstStyle/>
        <a:p>
          <a:pPr algn="r" rtl="1"/>
          <a:r>
            <a:rPr lang="he-IL" dirty="0" err="1">
              <a:latin typeface="David" panose="020E0502060401010101" pitchFamily="34" charset="-79"/>
              <a:cs typeface="David" panose="020E0502060401010101" pitchFamily="34" charset="-79"/>
            </a:rPr>
            <a:t>ייצירת</a:t>
          </a:r>
          <a:r>
            <a:rPr lang="he-IL" dirty="0">
              <a:latin typeface="David" panose="020E0502060401010101" pitchFamily="34" charset="-79"/>
              <a:cs typeface="David" panose="020E0502060401010101" pitchFamily="34" charset="-79"/>
            </a:rPr>
            <a:t> מטבע מתאים לתשלום החשבונות.</a:t>
          </a:r>
          <a:endParaRPr lang="en-US" dirty="0">
            <a:latin typeface="David" panose="020E0502060401010101" pitchFamily="34" charset="-79"/>
            <a:cs typeface="David" panose="020E0502060401010101" pitchFamily="34" charset="-79"/>
          </a:endParaRPr>
        </a:p>
      </dgm:t>
    </dgm:pt>
    <dgm:pt modelId="{F35E8CFE-C3E7-4FAD-937B-199BE310586F}" type="parTrans" cxnId="{402F12DC-CBE8-4BE5-BA2B-49EBD466622B}">
      <dgm:prSet/>
      <dgm:spPr/>
      <dgm:t>
        <a:bodyPr/>
        <a:lstStyle/>
        <a:p>
          <a:endParaRPr lang="en-US"/>
        </a:p>
      </dgm:t>
    </dgm:pt>
    <dgm:pt modelId="{500CD7F6-0C89-48A8-A3CA-2FFC1D31230A}" type="sibTrans" cxnId="{402F12DC-CBE8-4BE5-BA2B-49EBD466622B}">
      <dgm:prSet/>
      <dgm:spPr/>
      <dgm:t>
        <a:bodyPr/>
        <a:lstStyle/>
        <a:p>
          <a:endParaRPr lang="en-US"/>
        </a:p>
      </dgm:t>
    </dgm:pt>
    <dgm:pt modelId="{DD0B7333-0387-4B8C-A66E-6F9DB15D3A2A}" type="pres">
      <dgm:prSet presAssocID="{6B56C810-0F05-4984-9749-5D2C24A8EF4A}" presName="root" presStyleCnt="0">
        <dgm:presLayoutVars>
          <dgm:dir/>
          <dgm:resizeHandles val="exact"/>
        </dgm:presLayoutVars>
      </dgm:prSet>
      <dgm:spPr/>
    </dgm:pt>
    <dgm:pt modelId="{DE7142C4-24EC-47A2-A351-323EB4F772DC}" type="pres">
      <dgm:prSet presAssocID="{FD9F9400-33B6-4C05-9A60-1F68C2390EC8}" presName="compNode" presStyleCnt="0"/>
      <dgm:spPr/>
    </dgm:pt>
    <dgm:pt modelId="{A2D1B7B4-D54E-4A44-B9F9-37D9A136E3EE}" type="pres">
      <dgm:prSet presAssocID="{FD9F9400-33B6-4C05-9A60-1F68C2390EC8}" presName="bgRect" presStyleLbl="bgShp" presStyleIdx="0" presStyleCnt="3"/>
      <dgm:spPr/>
    </dgm:pt>
    <dgm:pt modelId="{34FB54A5-4750-4ECC-A600-5E2D7C9D6B35}" type="pres">
      <dgm:prSet presAssocID="{FD9F9400-33B6-4C05-9A60-1F68C2390EC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tcoin"/>
        </a:ext>
      </dgm:extLst>
    </dgm:pt>
    <dgm:pt modelId="{2D1F9CEF-45B0-4012-A64B-A3609B41E750}" type="pres">
      <dgm:prSet presAssocID="{FD9F9400-33B6-4C05-9A60-1F68C2390EC8}" presName="spaceRect" presStyleCnt="0"/>
      <dgm:spPr/>
    </dgm:pt>
    <dgm:pt modelId="{C597DEF3-0326-4007-8365-EFFBBADF09A6}" type="pres">
      <dgm:prSet presAssocID="{FD9F9400-33B6-4C05-9A60-1F68C2390EC8}" presName="parTx" presStyleLbl="revTx" presStyleIdx="0" presStyleCnt="3">
        <dgm:presLayoutVars>
          <dgm:chMax val="0"/>
          <dgm:chPref val="0"/>
        </dgm:presLayoutVars>
      </dgm:prSet>
      <dgm:spPr/>
    </dgm:pt>
    <dgm:pt modelId="{6FA3D391-2CF8-4C2D-9E96-2D518E7703BE}" type="pres">
      <dgm:prSet presAssocID="{DEF2602D-C348-4DB4-932A-2F9C19F986B8}" presName="sibTrans" presStyleCnt="0"/>
      <dgm:spPr/>
    </dgm:pt>
    <dgm:pt modelId="{D71BD40A-0455-4814-9640-B49492A92A56}" type="pres">
      <dgm:prSet presAssocID="{DC9D02AD-E8A0-4038-B58F-E86B3EF57480}" presName="compNode" presStyleCnt="0"/>
      <dgm:spPr/>
    </dgm:pt>
    <dgm:pt modelId="{910CF94A-0C09-444F-A9F7-D1F4C7FDBA25}" type="pres">
      <dgm:prSet presAssocID="{DC9D02AD-E8A0-4038-B58F-E86B3EF57480}" presName="bgRect" presStyleLbl="bgShp" presStyleIdx="1" presStyleCnt="3"/>
      <dgm:spPr/>
    </dgm:pt>
    <dgm:pt modelId="{661C24C3-EDF0-46C8-A786-2EB64AA02850}" type="pres">
      <dgm:prSet presAssocID="{DC9D02AD-E8A0-4038-B58F-E86B3EF5748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154ADA12-0E88-48AA-B1AE-69D8E28475F4}" type="pres">
      <dgm:prSet presAssocID="{DC9D02AD-E8A0-4038-B58F-E86B3EF57480}" presName="spaceRect" presStyleCnt="0"/>
      <dgm:spPr/>
    </dgm:pt>
    <dgm:pt modelId="{F6FC300B-D3F9-4118-8A5E-0FC3CCC9DAAB}" type="pres">
      <dgm:prSet presAssocID="{DC9D02AD-E8A0-4038-B58F-E86B3EF57480}" presName="parTx" presStyleLbl="revTx" presStyleIdx="1" presStyleCnt="3">
        <dgm:presLayoutVars>
          <dgm:chMax val="0"/>
          <dgm:chPref val="0"/>
        </dgm:presLayoutVars>
      </dgm:prSet>
      <dgm:spPr/>
    </dgm:pt>
    <dgm:pt modelId="{5300EB50-5DAC-44D5-902A-922A00E7D546}" type="pres">
      <dgm:prSet presAssocID="{F4116EF4-AEA2-4A1B-BE9C-3E5A37343940}" presName="sibTrans" presStyleCnt="0"/>
      <dgm:spPr/>
    </dgm:pt>
    <dgm:pt modelId="{87A83C27-40C2-475F-B82E-CDC1DEA75A41}" type="pres">
      <dgm:prSet presAssocID="{55B89E87-B8F8-4BBF-B19F-4FF30551E6E2}" presName="compNode" presStyleCnt="0"/>
      <dgm:spPr/>
    </dgm:pt>
    <dgm:pt modelId="{D75C20B6-8386-4EE2-ACDF-0AD838697268}" type="pres">
      <dgm:prSet presAssocID="{55B89E87-B8F8-4BBF-B19F-4FF30551E6E2}" presName="bgRect" presStyleLbl="bgShp" presStyleIdx="2" presStyleCnt="3"/>
      <dgm:spPr/>
    </dgm:pt>
    <dgm:pt modelId="{3AEB3F87-184B-4DC6-8FCB-7A979FF4B063}" type="pres">
      <dgm:prSet presAssocID="{55B89E87-B8F8-4BBF-B19F-4FF30551E6E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uro"/>
        </a:ext>
      </dgm:extLst>
    </dgm:pt>
    <dgm:pt modelId="{79167F62-B9A8-45ED-9442-26EB618AB2C4}" type="pres">
      <dgm:prSet presAssocID="{55B89E87-B8F8-4BBF-B19F-4FF30551E6E2}" presName="spaceRect" presStyleCnt="0"/>
      <dgm:spPr/>
    </dgm:pt>
    <dgm:pt modelId="{8F178B33-E0E3-467C-9B71-0C864B98C09C}" type="pres">
      <dgm:prSet presAssocID="{55B89E87-B8F8-4BBF-B19F-4FF30551E6E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82CA750-98D0-417C-83D5-D5F8DA1096E2}" type="presOf" srcId="{6B56C810-0F05-4984-9749-5D2C24A8EF4A}" destId="{DD0B7333-0387-4B8C-A66E-6F9DB15D3A2A}" srcOrd="0" destOrd="0" presId="urn:microsoft.com/office/officeart/2018/2/layout/IconVerticalSolidList"/>
    <dgm:cxn modelId="{A346997B-142D-4F8A-BB7C-DFE8149357AB}" type="presOf" srcId="{55B89E87-B8F8-4BBF-B19F-4FF30551E6E2}" destId="{8F178B33-E0E3-467C-9B71-0C864B98C09C}" srcOrd="0" destOrd="0" presId="urn:microsoft.com/office/officeart/2018/2/layout/IconVerticalSolidList"/>
    <dgm:cxn modelId="{9B7147A6-7039-4771-8A1B-EA07F5A7583F}" type="presOf" srcId="{FD9F9400-33B6-4C05-9A60-1F68C2390EC8}" destId="{C597DEF3-0326-4007-8365-EFFBBADF09A6}" srcOrd="0" destOrd="0" presId="urn:microsoft.com/office/officeart/2018/2/layout/IconVerticalSolidList"/>
    <dgm:cxn modelId="{A2647FB1-674D-4FA2-88D3-8D2FA74DC1AC}" type="presOf" srcId="{DC9D02AD-E8A0-4038-B58F-E86B3EF57480}" destId="{F6FC300B-D3F9-4118-8A5E-0FC3CCC9DAAB}" srcOrd="0" destOrd="0" presId="urn:microsoft.com/office/officeart/2018/2/layout/IconVerticalSolidList"/>
    <dgm:cxn modelId="{A3F535B9-7474-4EA1-A85A-78B2B5C7012E}" srcId="{6B56C810-0F05-4984-9749-5D2C24A8EF4A}" destId="{FD9F9400-33B6-4C05-9A60-1F68C2390EC8}" srcOrd="0" destOrd="0" parTransId="{9F73A11F-70C3-4CDD-87E3-555158217EE8}" sibTransId="{DEF2602D-C348-4DB4-932A-2F9C19F986B8}"/>
    <dgm:cxn modelId="{C0D703BB-46E6-4CA0-8C6C-D1AA0BFE4F27}" srcId="{6B56C810-0F05-4984-9749-5D2C24A8EF4A}" destId="{DC9D02AD-E8A0-4038-B58F-E86B3EF57480}" srcOrd="1" destOrd="0" parTransId="{C98BAE8C-BF2D-49F6-902D-557C689548C5}" sibTransId="{F4116EF4-AEA2-4A1B-BE9C-3E5A37343940}"/>
    <dgm:cxn modelId="{402F12DC-CBE8-4BE5-BA2B-49EBD466622B}" srcId="{6B56C810-0F05-4984-9749-5D2C24A8EF4A}" destId="{55B89E87-B8F8-4BBF-B19F-4FF30551E6E2}" srcOrd="2" destOrd="0" parTransId="{F35E8CFE-C3E7-4FAD-937B-199BE310586F}" sibTransId="{500CD7F6-0C89-48A8-A3CA-2FFC1D31230A}"/>
    <dgm:cxn modelId="{2F6D4CB2-4C94-458A-9B05-D87899580192}" type="presParOf" srcId="{DD0B7333-0387-4B8C-A66E-6F9DB15D3A2A}" destId="{DE7142C4-24EC-47A2-A351-323EB4F772DC}" srcOrd="0" destOrd="0" presId="urn:microsoft.com/office/officeart/2018/2/layout/IconVerticalSolidList"/>
    <dgm:cxn modelId="{538E9D90-AFC4-4FB6-94D8-2F87F310E647}" type="presParOf" srcId="{DE7142C4-24EC-47A2-A351-323EB4F772DC}" destId="{A2D1B7B4-D54E-4A44-B9F9-37D9A136E3EE}" srcOrd="0" destOrd="0" presId="urn:microsoft.com/office/officeart/2018/2/layout/IconVerticalSolidList"/>
    <dgm:cxn modelId="{04FF5CB5-CC18-4871-962A-14EF336D7D17}" type="presParOf" srcId="{DE7142C4-24EC-47A2-A351-323EB4F772DC}" destId="{34FB54A5-4750-4ECC-A600-5E2D7C9D6B35}" srcOrd="1" destOrd="0" presId="urn:microsoft.com/office/officeart/2018/2/layout/IconVerticalSolidList"/>
    <dgm:cxn modelId="{97D3955B-11FF-4302-BE5C-6537556EE822}" type="presParOf" srcId="{DE7142C4-24EC-47A2-A351-323EB4F772DC}" destId="{2D1F9CEF-45B0-4012-A64B-A3609B41E750}" srcOrd="2" destOrd="0" presId="urn:microsoft.com/office/officeart/2018/2/layout/IconVerticalSolidList"/>
    <dgm:cxn modelId="{2DA19AB3-E706-409E-B219-E5AEB9F493F5}" type="presParOf" srcId="{DE7142C4-24EC-47A2-A351-323EB4F772DC}" destId="{C597DEF3-0326-4007-8365-EFFBBADF09A6}" srcOrd="3" destOrd="0" presId="urn:microsoft.com/office/officeart/2018/2/layout/IconVerticalSolidList"/>
    <dgm:cxn modelId="{8E41509D-E2A5-468F-857D-A661E2AE0B17}" type="presParOf" srcId="{DD0B7333-0387-4B8C-A66E-6F9DB15D3A2A}" destId="{6FA3D391-2CF8-4C2D-9E96-2D518E7703BE}" srcOrd="1" destOrd="0" presId="urn:microsoft.com/office/officeart/2018/2/layout/IconVerticalSolidList"/>
    <dgm:cxn modelId="{21E4A009-3D68-4980-844F-CF0B2D28EF29}" type="presParOf" srcId="{DD0B7333-0387-4B8C-A66E-6F9DB15D3A2A}" destId="{D71BD40A-0455-4814-9640-B49492A92A56}" srcOrd="2" destOrd="0" presId="urn:microsoft.com/office/officeart/2018/2/layout/IconVerticalSolidList"/>
    <dgm:cxn modelId="{F6F503EE-E26A-4FBF-8099-D509105E22CE}" type="presParOf" srcId="{D71BD40A-0455-4814-9640-B49492A92A56}" destId="{910CF94A-0C09-444F-A9F7-D1F4C7FDBA25}" srcOrd="0" destOrd="0" presId="urn:microsoft.com/office/officeart/2018/2/layout/IconVerticalSolidList"/>
    <dgm:cxn modelId="{C864B486-E4A9-4222-B450-5F39D07E31E5}" type="presParOf" srcId="{D71BD40A-0455-4814-9640-B49492A92A56}" destId="{661C24C3-EDF0-46C8-A786-2EB64AA02850}" srcOrd="1" destOrd="0" presId="urn:microsoft.com/office/officeart/2018/2/layout/IconVerticalSolidList"/>
    <dgm:cxn modelId="{7D56B6A4-CF37-456A-BF7A-35D5C860D08D}" type="presParOf" srcId="{D71BD40A-0455-4814-9640-B49492A92A56}" destId="{154ADA12-0E88-48AA-B1AE-69D8E28475F4}" srcOrd="2" destOrd="0" presId="urn:microsoft.com/office/officeart/2018/2/layout/IconVerticalSolidList"/>
    <dgm:cxn modelId="{7B319D6A-9568-4636-8894-077A87DE4641}" type="presParOf" srcId="{D71BD40A-0455-4814-9640-B49492A92A56}" destId="{F6FC300B-D3F9-4118-8A5E-0FC3CCC9DAAB}" srcOrd="3" destOrd="0" presId="urn:microsoft.com/office/officeart/2018/2/layout/IconVerticalSolidList"/>
    <dgm:cxn modelId="{876B3ED4-00DA-4385-B225-E50BDC07D4D5}" type="presParOf" srcId="{DD0B7333-0387-4B8C-A66E-6F9DB15D3A2A}" destId="{5300EB50-5DAC-44D5-902A-922A00E7D546}" srcOrd="3" destOrd="0" presId="urn:microsoft.com/office/officeart/2018/2/layout/IconVerticalSolidList"/>
    <dgm:cxn modelId="{860E6FB3-CE72-4E2A-B948-1CABE45F847B}" type="presParOf" srcId="{DD0B7333-0387-4B8C-A66E-6F9DB15D3A2A}" destId="{87A83C27-40C2-475F-B82E-CDC1DEA75A41}" srcOrd="4" destOrd="0" presId="urn:microsoft.com/office/officeart/2018/2/layout/IconVerticalSolidList"/>
    <dgm:cxn modelId="{7565B6AA-4660-4B47-8EB2-A8B74AF2A301}" type="presParOf" srcId="{87A83C27-40C2-475F-B82E-CDC1DEA75A41}" destId="{D75C20B6-8386-4EE2-ACDF-0AD838697268}" srcOrd="0" destOrd="0" presId="urn:microsoft.com/office/officeart/2018/2/layout/IconVerticalSolidList"/>
    <dgm:cxn modelId="{E75C8135-2741-410F-BAF2-53295CBB2A0D}" type="presParOf" srcId="{87A83C27-40C2-475F-B82E-CDC1DEA75A41}" destId="{3AEB3F87-184B-4DC6-8FCB-7A979FF4B063}" srcOrd="1" destOrd="0" presId="urn:microsoft.com/office/officeart/2018/2/layout/IconVerticalSolidList"/>
    <dgm:cxn modelId="{98E23670-A0A1-4501-9CE0-51279BFF6510}" type="presParOf" srcId="{87A83C27-40C2-475F-B82E-CDC1DEA75A41}" destId="{79167F62-B9A8-45ED-9442-26EB618AB2C4}" srcOrd="2" destOrd="0" presId="urn:microsoft.com/office/officeart/2018/2/layout/IconVerticalSolidList"/>
    <dgm:cxn modelId="{66448A1E-3424-4E81-B9E8-4E937CBC2FFD}" type="presParOf" srcId="{87A83C27-40C2-475F-B82E-CDC1DEA75A41}" destId="{8F178B33-E0E3-467C-9B71-0C864B98C09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BD874BC-9187-4B2C-9E87-5B4CFA58A525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849E9D7-C34A-481E-A6CA-DEA0E0BFB9DA}">
      <dgm:prSet/>
      <dgm:spPr/>
      <dgm:t>
        <a:bodyPr/>
        <a:lstStyle/>
        <a:p>
          <a:r>
            <a:rPr lang="en-US" b="0" i="0"/>
            <a:t>JavaScript</a:t>
          </a:r>
          <a:endParaRPr lang="en-US"/>
        </a:p>
      </dgm:t>
    </dgm:pt>
    <dgm:pt modelId="{6C9E4AED-1C61-4E5E-B2BD-D42F630F5DE6}" type="parTrans" cxnId="{CDCC62BB-7705-4DCE-8966-46F24834DE14}">
      <dgm:prSet/>
      <dgm:spPr/>
      <dgm:t>
        <a:bodyPr/>
        <a:lstStyle/>
        <a:p>
          <a:endParaRPr lang="en-US"/>
        </a:p>
      </dgm:t>
    </dgm:pt>
    <dgm:pt modelId="{E07BCECE-2401-4B18-8AC7-5A21D0AE2D7F}" type="sibTrans" cxnId="{CDCC62BB-7705-4DCE-8966-46F24834DE14}">
      <dgm:prSet/>
      <dgm:spPr/>
      <dgm:t>
        <a:bodyPr/>
        <a:lstStyle/>
        <a:p>
          <a:endParaRPr lang="en-US"/>
        </a:p>
      </dgm:t>
    </dgm:pt>
    <dgm:pt modelId="{F0740F9C-D087-434F-A120-D384463855DF}">
      <dgm:prSet/>
      <dgm:spPr/>
      <dgm:t>
        <a:bodyPr/>
        <a:lstStyle/>
        <a:p>
          <a:r>
            <a:rPr lang="en-US" b="0" i="0"/>
            <a:t>HTML</a:t>
          </a:r>
          <a:endParaRPr lang="en-US"/>
        </a:p>
      </dgm:t>
    </dgm:pt>
    <dgm:pt modelId="{132F3138-23E2-47D4-8B67-A481A75F9344}" type="parTrans" cxnId="{97040D1E-ABE9-4723-A23C-0A8A1BF5018C}">
      <dgm:prSet/>
      <dgm:spPr/>
      <dgm:t>
        <a:bodyPr/>
        <a:lstStyle/>
        <a:p>
          <a:endParaRPr lang="en-US"/>
        </a:p>
      </dgm:t>
    </dgm:pt>
    <dgm:pt modelId="{5725CB75-197A-42CD-8439-F7ADF4731703}" type="sibTrans" cxnId="{97040D1E-ABE9-4723-A23C-0A8A1BF5018C}">
      <dgm:prSet/>
      <dgm:spPr/>
      <dgm:t>
        <a:bodyPr/>
        <a:lstStyle/>
        <a:p>
          <a:endParaRPr lang="en-US"/>
        </a:p>
      </dgm:t>
    </dgm:pt>
    <dgm:pt modelId="{9652399C-4ED9-43DA-898A-18B9F2E80893}">
      <dgm:prSet/>
      <dgm:spPr/>
      <dgm:t>
        <a:bodyPr/>
        <a:lstStyle/>
        <a:p>
          <a:r>
            <a:rPr lang="en-US" b="0" i="0"/>
            <a:t>CSS</a:t>
          </a:r>
          <a:endParaRPr lang="en-US"/>
        </a:p>
      </dgm:t>
    </dgm:pt>
    <dgm:pt modelId="{2D2F3AF3-2552-495D-84A8-15F998FF1CE8}" type="parTrans" cxnId="{4CE141A2-FC46-4C8C-BF5C-17515188D81F}">
      <dgm:prSet/>
      <dgm:spPr/>
      <dgm:t>
        <a:bodyPr/>
        <a:lstStyle/>
        <a:p>
          <a:endParaRPr lang="en-US"/>
        </a:p>
      </dgm:t>
    </dgm:pt>
    <dgm:pt modelId="{64E1683C-0265-47D1-A565-8144E6D5017C}" type="sibTrans" cxnId="{4CE141A2-FC46-4C8C-BF5C-17515188D81F}">
      <dgm:prSet/>
      <dgm:spPr/>
      <dgm:t>
        <a:bodyPr/>
        <a:lstStyle/>
        <a:p>
          <a:endParaRPr lang="en-US"/>
        </a:p>
      </dgm:t>
    </dgm:pt>
    <dgm:pt modelId="{74F7FFE9-B812-44F0-9C8D-C8FFFC0711B2}">
      <dgm:prSet/>
      <dgm:spPr/>
      <dgm:t>
        <a:bodyPr/>
        <a:lstStyle/>
        <a:p>
          <a:r>
            <a:rPr lang="en-US" b="0" i="0"/>
            <a:t>PowerShell</a:t>
          </a:r>
          <a:endParaRPr lang="en-US"/>
        </a:p>
      </dgm:t>
    </dgm:pt>
    <dgm:pt modelId="{80A90E4C-5127-477A-8390-21E38DD8AB05}" type="parTrans" cxnId="{3CED0EFE-CE8C-473F-9137-8D290F3752E9}">
      <dgm:prSet/>
      <dgm:spPr/>
      <dgm:t>
        <a:bodyPr/>
        <a:lstStyle/>
        <a:p>
          <a:endParaRPr lang="en-US"/>
        </a:p>
      </dgm:t>
    </dgm:pt>
    <dgm:pt modelId="{DDF79BF1-C14F-48CE-A7B0-2BAF3198C7FD}" type="sibTrans" cxnId="{3CED0EFE-CE8C-473F-9137-8D290F3752E9}">
      <dgm:prSet/>
      <dgm:spPr/>
      <dgm:t>
        <a:bodyPr/>
        <a:lstStyle/>
        <a:p>
          <a:endParaRPr lang="en-US"/>
        </a:p>
      </dgm:t>
    </dgm:pt>
    <dgm:pt modelId="{09F2C115-6042-40A6-9AF4-43E2CE7B1C25}" type="pres">
      <dgm:prSet presAssocID="{EBD874BC-9187-4B2C-9E87-5B4CFA58A525}" presName="matrix" presStyleCnt="0">
        <dgm:presLayoutVars>
          <dgm:chMax val="1"/>
          <dgm:dir/>
          <dgm:resizeHandles val="exact"/>
        </dgm:presLayoutVars>
      </dgm:prSet>
      <dgm:spPr/>
    </dgm:pt>
    <dgm:pt modelId="{D62308F6-7788-42C6-9357-88C853274958}" type="pres">
      <dgm:prSet presAssocID="{EBD874BC-9187-4B2C-9E87-5B4CFA58A525}" presName="diamond" presStyleLbl="bgShp" presStyleIdx="0" presStyleCnt="1"/>
      <dgm:spPr/>
    </dgm:pt>
    <dgm:pt modelId="{334B8C02-E278-469C-B403-5927B316D851}" type="pres">
      <dgm:prSet presAssocID="{EBD874BC-9187-4B2C-9E87-5B4CFA58A525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7A193AC-8C56-44A0-ADA6-1E996A04317B}" type="pres">
      <dgm:prSet presAssocID="{EBD874BC-9187-4B2C-9E87-5B4CFA58A525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AD3E1EE-70AC-46A6-BEBB-DD7A945A5A94}" type="pres">
      <dgm:prSet presAssocID="{EBD874BC-9187-4B2C-9E87-5B4CFA58A525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6850CFC-6328-4210-9C13-B17D9A2BDE9F}" type="pres">
      <dgm:prSet presAssocID="{EBD874BC-9187-4B2C-9E87-5B4CFA58A525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833C21A-793C-4C2E-8B66-451A2CC6AA73}" type="presOf" srcId="{EBD874BC-9187-4B2C-9E87-5B4CFA58A525}" destId="{09F2C115-6042-40A6-9AF4-43E2CE7B1C25}" srcOrd="0" destOrd="0" presId="urn:microsoft.com/office/officeart/2005/8/layout/matrix3"/>
    <dgm:cxn modelId="{97040D1E-ABE9-4723-A23C-0A8A1BF5018C}" srcId="{EBD874BC-9187-4B2C-9E87-5B4CFA58A525}" destId="{F0740F9C-D087-434F-A120-D384463855DF}" srcOrd="1" destOrd="0" parTransId="{132F3138-23E2-47D4-8B67-A481A75F9344}" sibTransId="{5725CB75-197A-42CD-8439-F7ADF4731703}"/>
    <dgm:cxn modelId="{1ECE4247-4BDC-4E83-8B7A-DDA047E8D2C8}" type="presOf" srcId="{74F7FFE9-B812-44F0-9C8D-C8FFFC0711B2}" destId="{E6850CFC-6328-4210-9C13-B17D9A2BDE9F}" srcOrd="0" destOrd="0" presId="urn:microsoft.com/office/officeart/2005/8/layout/matrix3"/>
    <dgm:cxn modelId="{D93EA95A-D2F4-4E2C-B08A-EAACBB1F1A66}" type="presOf" srcId="{0849E9D7-C34A-481E-A6CA-DEA0E0BFB9DA}" destId="{334B8C02-E278-469C-B403-5927B316D851}" srcOrd="0" destOrd="0" presId="urn:microsoft.com/office/officeart/2005/8/layout/matrix3"/>
    <dgm:cxn modelId="{85927F89-4666-4BE6-824D-B8B3B2D1599A}" type="presOf" srcId="{9652399C-4ED9-43DA-898A-18B9F2E80893}" destId="{1AD3E1EE-70AC-46A6-BEBB-DD7A945A5A94}" srcOrd="0" destOrd="0" presId="urn:microsoft.com/office/officeart/2005/8/layout/matrix3"/>
    <dgm:cxn modelId="{4CE141A2-FC46-4C8C-BF5C-17515188D81F}" srcId="{EBD874BC-9187-4B2C-9E87-5B4CFA58A525}" destId="{9652399C-4ED9-43DA-898A-18B9F2E80893}" srcOrd="2" destOrd="0" parTransId="{2D2F3AF3-2552-495D-84A8-15F998FF1CE8}" sibTransId="{64E1683C-0265-47D1-A565-8144E6D5017C}"/>
    <dgm:cxn modelId="{CDCC62BB-7705-4DCE-8966-46F24834DE14}" srcId="{EBD874BC-9187-4B2C-9E87-5B4CFA58A525}" destId="{0849E9D7-C34A-481E-A6CA-DEA0E0BFB9DA}" srcOrd="0" destOrd="0" parTransId="{6C9E4AED-1C61-4E5E-B2BD-D42F630F5DE6}" sibTransId="{E07BCECE-2401-4B18-8AC7-5A21D0AE2D7F}"/>
    <dgm:cxn modelId="{18C51FE9-D555-48DC-8B72-091703455284}" type="presOf" srcId="{F0740F9C-D087-434F-A120-D384463855DF}" destId="{37A193AC-8C56-44A0-ADA6-1E996A04317B}" srcOrd="0" destOrd="0" presId="urn:microsoft.com/office/officeart/2005/8/layout/matrix3"/>
    <dgm:cxn modelId="{3CED0EFE-CE8C-473F-9137-8D290F3752E9}" srcId="{EBD874BC-9187-4B2C-9E87-5B4CFA58A525}" destId="{74F7FFE9-B812-44F0-9C8D-C8FFFC0711B2}" srcOrd="3" destOrd="0" parTransId="{80A90E4C-5127-477A-8390-21E38DD8AB05}" sibTransId="{DDF79BF1-C14F-48CE-A7B0-2BAF3198C7FD}"/>
    <dgm:cxn modelId="{066A29A5-F1BB-40EA-85CD-AE04425ED8C2}" type="presParOf" srcId="{09F2C115-6042-40A6-9AF4-43E2CE7B1C25}" destId="{D62308F6-7788-42C6-9357-88C853274958}" srcOrd="0" destOrd="0" presId="urn:microsoft.com/office/officeart/2005/8/layout/matrix3"/>
    <dgm:cxn modelId="{DD5549C3-520D-42EF-97CF-643C729EAF60}" type="presParOf" srcId="{09F2C115-6042-40A6-9AF4-43E2CE7B1C25}" destId="{334B8C02-E278-469C-B403-5927B316D851}" srcOrd="1" destOrd="0" presId="urn:microsoft.com/office/officeart/2005/8/layout/matrix3"/>
    <dgm:cxn modelId="{1D7E8371-7159-4426-A5F9-014F255A8A5E}" type="presParOf" srcId="{09F2C115-6042-40A6-9AF4-43E2CE7B1C25}" destId="{37A193AC-8C56-44A0-ADA6-1E996A04317B}" srcOrd="2" destOrd="0" presId="urn:microsoft.com/office/officeart/2005/8/layout/matrix3"/>
    <dgm:cxn modelId="{A4E00CAA-E6E7-4A17-9726-30F317A2843F}" type="presParOf" srcId="{09F2C115-6042-40A6-9AF4-43E2CE7B1C25}" destId="{1AD3E1EE-70AC-46A6-BEBB-DD7A945A5A94}" srcOrd="3" destOrd="0" presId="urn:microsoft.com/office/officeart/2005/8/layout/matrix3"/>
    <dgm:cxn modelId="{D82A61B1-A4EC-49D6-8F73-BF1687781472}" type="presParOf" srcId="{09F2C115-6042-40A6-9AF4-43E2CE7B1C25}" destId="{E6850CFC-6328-4210-9C13-B17D9A2BDE9F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D1B7B4-D54E-4A44-B9F9-37D9A136E3EE}">
      <dsp:nvSpPr>
        <dsp:cNvPr id="0" name=""/>
        <dsp:cNvSpPr/>
      </dsp:nvSpPr>
      <dsp:spPr>
        <a:xfrm>
          <a:off x="0" y="640"/>
          <a:ext cx="6391275" cy="149868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FB54A5-4750-4ECC-A600-5E2D7C9D6B35}">
      <dsp:nvSpPr>
        <dsp:cNvPr id="0" name=""/>
        <dsp:cNvSpPr/>
      </dsp:nvSpPr>
      <dsp:spPr>
        <a:xfrm>
          <a:off x="453352" y="337845"/>
          <a:ext cx="824278" cy="82427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97DEF3-0326-4007-8365-EFFBBADF09A6}">
      <dsp:nvSpPr>
        <dsp:cNvPr id="0" name=""/>
        <dsp:cNvSpPr/>
      </dsp:nvSpPr>
      <dsp:spPr>
        <a:xfrm>
          <a:off x="1730984" y="640"/>
          <a:ext cx="4660290" cy="1498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11" tIns="158611" rIns="158611" bIns="158611" numCol="1" spcCol="1270" anchor="ctr" anchorCtr="0">
          <a:noAutofit/>
        </a:bodyPr>
        <a:lstStyle/>
        <a:p>
          <a:pPr marL="0" lvl="0" indent="0" algn="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000" kern="1200" dirty="0">
              <a:latin typeface="David" panose="020E0502060401010101" pitchFamily="34" charset="-79"/>
              <a:cs typeface="David" panose="020E0502060401010101" pitchFamily="34" charset="-79"/>
            </a:rPr>
            <a:t>תשלום חשבונות דרך בלוקציין בצורה המאובטחת והנוחה ביותר כיום.</a:t>
          </a:r>
          <a:endParaRPr lang="en-US" sz="2000" kern="1200" dirty="0">
            <a:latin typeface="David" panose="020E0502060401010101" pitchFamily="34" charset="-79"/>
            <a:cs typeface="David" panose="020E0502060401010101" pitchFamily="34" charset="-79"/>
          </a:endParaRPr>
        </a:p>
      </dsp:txBody>
      <dsp:txXfrm>
        <a:off x="1730984" y="640"/>
        <a:ext cx="4660290" cy="1498687"/>
      </dsp:txXfrm>
    </dsp:sp>
    <dsp:sp modelId="{910CF94A-0C09-444F-A9F7-D1F4C7FDBA25}">
      <dsp:nvSpPr>
        <dsp:cNvPr id="0" name=""/>
        <dsp:cNvSpPr/>
      </dsp:nvSpPr>
      <dsp:spPr>
        <a:xfrm>
          <a:off x="0" y="1873999"/>
          <a:ext cx="6391275" cy="149868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1C24C3-EDF0-46C8-A786-2EB64AA02850}">
      <dsp:nvSpPr>
        <dsp:cNvPr id="0" name=""/>
        <dsp:cNvSpPr/>
      </dsp:nvSpPr>
      <dsp:spPr>
        <a:xfrm>
          <a:off x="453352" y="2211204"/>
          <a:ext cx="824278" cy="82427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FC300B-D3F9-4118-8A5E-0FC3CCC9DAAB}">
      <dsp:nvSpPr>
        <dsp:cNvPr id="0" name=""/>
        <dsp:cNvSpPr/>
      </dsp:nvSpPr>
      <dsp:spPr>
        <a:xfrm>
          <a:off x="1730984" y="1873999"/>
          <a:ext cx="4660290" cy="1498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11" tIns="158611" rIns="158611" bIns="158611" numCol="1" spcCol="1270" anchor="ctr" anchorCtr="0">
          <a:noAutofit/>
        </a:bodyPr>
        <a:lstStyle/>
        <a:p>
          <a:pPr marL="0" lvl="0" indent="0" algn="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000" kern="1200" dirty="0">
              <a:latin typeface="David" panose="020E0502060401010101" pitchFamily="34" charset="-79"/>
              <a:cs typeface="David" panose="020E0502060401010101" pitchFamily="34" charset="-79"/>
            </a:rPr>
            <a:t>ערים חכמות עתידות להכנס לעולמינו ויחד איתן גם מכירת אנרגיה ירוקה כדוגמא אנגריה סולרית - ניתן להעבירה בין שכנים ללא צורך בצריכת חשמל רגילה. לכן, חשבנו על מערכת שתשמש להעברת כספים גם במקרה כזה.</a:t>
          </a:r>
          <a:endParaRPr lang="en-US" sz="2000" kern="1200" dirty="0">
            <a:latin typeface="David" panose="020E0502060401010101" pitchFamily="34" charset="-79"/>
            <a:cs typeface="David" panose="020E0502060401010101" pitchFamily="34" charset="-79"/>
          </a:endParaRPr>
        </a:p>
      </dsp:txBody>
      <dsp:txXfrm>
        <a:off x="1730984" y="1873999"/>
        <a:ext cx="4660290" cy="1498687"/>
      </dsp:txXfrm>
    </dsp:sp>
    <dsp:sp modelId="{D75C20B6-8386-4EE2-ACDF-0AD838697268}">
      <dsp:nvSpPr>
        <dsp:cNvPr id="0" name=""/>
        <dsp:cNvSpPr/>
      </dsp:nvSpPr>
      <dsp:spPr>
        <a:xfrm>
          <a:off x="0" y="3747359"/>
          <a:ext cx="6391275" cy="149868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EB3F87-184B-4DC6-8FCB-7A979FF4B063}">
      <dsp:nvSpPr>
        <dsp:cNvPr id="0" name=""/>
        <dsp:cNvSpPr/>
      </dsp:nvSpPr>
      <dsp:spPr>
        <a:xfrm>
          <a:off x="453352" y="4084563"/>
          <a:ext cx="824278" cy="82427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78B33-E0E3-467C-9B71-0C864B98C09C}">
      <dsp:nvSpPr>
        <dsp:cNvPr id="0" name=""/>
        <dsp:cNvSpPr/>
      </dsp:nvSpPr>
      <dsp:spPr>
        <a:xfrm>
          <a:off x="1730984" y="3747359"/>
          <a:ext cx="4660290" cy="1498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11" tIns="158611" rIns="158611" bIns="158611" numCol="1" spcCol="1270" anchor="ctr" anchorCtr="0">
          <a:noAutofit/>
        </a:bodyPr>
        <a:lstStyle/>
        <a:p>
          <a:pPr marL="0" lvl="0" indent="0" algn="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000" kern="1200" dirty="0" err="1">
              <a:latin typeface="David" panose="020E0502060401010101" pitchFamily="34" charset="-79"/>
              <a:cs typeface="David" panose="020E0502060401010101" pitchFamily="34" charset="-79"/>
            </a:rPr>
            <a:t>ייצירת</a:t>
          </a:r>
          <a:r>
            <a:rPr lang="he-IL" sz="2000" kern="1200" dirty="0">
              <a:latin typeface="David" panose="020E0502060401010101" pitchFamily="34" charset="-79"/>
              <a:cs typeface="David" panose="020E0502060401010101" pitchFamily="34" charset="-79"/>
            </a:rPr>
            <a:t> מטבע מתאים לתשלום החשבונות.</a:t>
          </a:r>
          <a:endParaRPr lang="en-US" sz="2000" kern="1200" dirty="0">
            <a:latin typeface="David" panose="020E0502060401010101" pitchFamily="34" charset="-79"/>
            <a:cs typeface="David" panose="020E0502060401010101" pitchFamily="34" charset="-79"/>
          </a:endParaRPr>
        </a:p>
      </dsp:txBody>
      <dsp:txXfrm>
        <a:off x="1730984" y="3747359"/>
        <a:ext cx="4660290" cy="14986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2308F6-7788-42C6-9357-88C853274958}">
      <dsp:nvSpPr>
        <dsp:cNvPr id="0" name=""/>
        <dsp:cNvSpPr/>
      </dsp:nvSpPr>
      <dsp:spPr>
        <a:xfrm>
          <a:off x="572293" y="0"/>
          <a:ext cx="5246687" cy="5246687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4B8C02-E278-469C-B403-5927B316D851}">
      <dsp:nvSpPr>
        <dsp:cNvPr id="0" name=""/>
        <dsp:cNvSpPr/>
      </dsp:nvSpPr>
      <dsp:spPr>
        <a:xfrm>
          <a:off x="1070729" y="498435"/>
          <a:ext cx="2046207" cy="204620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JavaScript</a:t>
          </a:r>
          <a:endParaRPr lang="en-US" sz="2500" kern="1200"/>
        </a:p>
      </dsp:txBody>
      <dsp:txXfrm>
        <a:off x="1170617" y="598323"/>
        <a:ext cx="1846431" cy="1846431"/>
      </dsp:txXfrm>
    </dsp:sp>
    <dsp:sp modelId="{37A193AC-8C56-44A0-ADA6-1E996A04317B}">
      <dsp:nvSpPr>
        <dsp:cNvPr id="0" name=""/>
        <dsp:cNvSpPr/>
      </dsp:nvSpPr>
      <dsp:spPr>
        <a:xfrm>
          <a:off x="3274337" y="498435"/>
          <a:ext cx="2046207" cy="204620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HTML</a:t>
          </a:r>
          <a:endParaRPr lang="en-US" sz="2500" kern="1200"/>
        </a:p>
      </dsp:txBody>
      <dsp:txXfrm>
        <a:off x="3374225" y="598323"/>
        <a:ext cx="1846431" cy="1846431"/>
      </dsp:txXfrm>
    </dsp:sp>
    <dsp:sp modelId="{1AD3E1EE-70AC-46A6-BEBB-DD7A945A5A94}">
      <dsp:nvSpPr>
        <dsp:cNvPr id="0" name=""/>
        <dsp:cNvSpPr/>
      </dsp:nvSpPr>
      <dsp:spPr>
        <a:xfrm>
          <a:off x="1070729" y="2702043"/>
          <a:ext cx="2046207" cy="204620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CSS</a:t>
          </a:r>
          <a:endParaRPr lang="en-US" sz="2500" kern="1200"/>
        </a:p>
      </dsp:txBody>
      <dsp:txXfrm>
        <a:off x="1170617" y="2801931"/>
        <a:ext cx="1846431" cy="1846431"/>
      </dsp:txXfrm>
    </dsp:sp>
    <dsp:sp modelId="{E6850CFC-6328-4210-9C13-B17D9A2BDE9F}">
      <dsp:nvSpPr>
        <dsp:cNvPr id="0" name=""/>
        <dsp:cNvSpPr/>
      </dsp:nvSpPr>
      <dsp:spPr>
        <a:xfrm>
          <a:off x="3274337" y="2702043"/>
          <a:ext cx="2046207" cy="204620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PowerShell</a:t>
          </a:r>
          <a:endParaRPr lang="en-US" sz="2500" kern="1200"/>
        </a:p>
      </dsp:txBody>
      <dsp:txXfrm>
        <a:off x="3374225" y="2801931"/>
        <a:ext cx="1846431" cy="18464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66482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60010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7406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248239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47163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512427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9745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4362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93762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4996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06691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75053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67963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26343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64790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41841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72215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DD8055F-EB52-491A-880B-465E78FC555B}" type="datetimeFigureOut">
              <a:rPr lang="LID4096" smtClean="0"/>
              <a:t>03/17/2020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LID4096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7ECB6ED-15B3-4969-8546-970587F42582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42833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localhost:3001/blockchain&#1489;&#1499;&#1514;&#1493;&#1489;&#1514;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171CA-B817-4EB6-A416-06E51B5EF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143000"/>
            <a:ext cx="8825658" cy="3389217"/>
          </a:xfrm>
        </p:spPr>
        <p:txBody>
          <a:bodyPr anchor="ctr">
            <a:normAutofit/>
          </a:bodyPr>
          <a:lstStyle/>
          <a:p>
            <a:pPr algn="ctr"/>
            <a:r>
              <a:rPr lang="en-US" sz="6600" dirty="0">
                <a:solidFill>
                  <a:srgbClr val="FFFFFF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Pay The Bill</a:t>
            </a:r>
            <a:endParaRPr lang="LID4096" sz="6600" dirty="0">
              <a:solidFill>
                <a:srgbClr val="FFFFFF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B6EB7-6EE1-423B-B704-F5EADCBA5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1" y="5240851"/>
            <a:ext cx="8825658" cy="828932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he-IL" sz="2200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עירית </a:t>
            </a:r>
            <a:r>
              <a:rPr lang="he-IL" sz="220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אשורי 204605109</a:t>
            </a:r>
            <a:endParaRPr lang="he-IL" sz="2200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ctr">
              <a:lnSpc>
                <a:spcPct val="90000"/>
              </a:lnSpc>
            </a:pPr>
            <a:r>
              <a:rPr lang="he-IL" sz="2200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פאולינה הוטה 327119871</a:t>
            </a:r>
            <a:endParaRPr lang="en-US" sz="2200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ctr">
              <a:lnSpc>
                <a:spcPct val="90000"/>
              </a:lnSpc>
            </a:pPr>
            <a:endParaRPr lang="LID4096" sz="2200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36468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7A7A2-EAFB-47D2-9466-CB65E7921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עמוד ראשי</a:t>
            </a: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 – </a:t>
            </a:r>
            <a:r>
              <a:rPr lang="en-US" dirty="0" err="1">
                <a:latin typeface="David" panose="020E0502060401010101" pitchFamily="34" charset="-79"/>
                <a:cs typeface="David" panose="020E0502060401010101" pitchFamily="34" charset="-79"/>
              </a:rPr>
              <a:t>localhost:”hostname</a:t>
            </a: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”/connected - localhost:3002/connected 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8CAB4F-F063-43B0-B5A9-96EB619993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805" y="2326098"/>
            <a:ext cx="6998822" cy="3416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A34D50-C8A3-452E-8499-DE181A3C935F}"/>
              </a:ext>
            </a:extLst>
          </p:cNvPr>
          <p:cNvSpPr txBox="1"/>
          <p:nvPr/>
        </p:nvSpPr>
        <p:spPr>
          <a:xfrm>
            <a:off x="719191" y="2547990"/>
            <a:ext cx="3893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endParaRPr lang="LID4096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040B48-19CF-41AC-A1BA-6632E6A96588}"/>
              </a:ext>
            </a:extLst>
          </p:cNvPr>
          <p:cNvSpPr txBox="1"/>
          <p:nvPr/>
        </p:nvSpPr>
        <p:spPr>
          <a:xfrm>
            <a:off x="167954" y="2229406"/>
            <a:ext cx="457785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בעמוד הראשי, הלקוח יכול לראות את כתובתו ולפניו מספר אופציות:</a:t>
            </a:r>
          </a:p>
          <a:p>
            <a:pPr marL="342900" indent="-342900" algn="r" rtl="1">
              <a:buAutoNum type="arabicPeriod"/>
            </a:pP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pay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-אפשרות לתשלום חשבונות ותשלום לחברים/שכנים.</a:t>
            </a:r>
          </a:p>
          <a:p>
            <a:pPr marL="342900" indent="-342900" algn="r" rtl="1">
              <a:buAutoNum type="arabicPeriod"/>
            </a:pP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Get Information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: אפשרות לקבל מידע על עסקאות בלוקים וכתובות (לפי כתובות </a:t>
            </a: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hash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).</a:t>
            </a:r>
          </a:p>
          <a:p>
            <a:pPr marL="342900" indent="-342900" algn="r" rtl="1">
              <a:buAutoNum type="arabicPeriod"/>
            </a:pP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Buy coins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- אפשרות לקניית מטבעות </a:t>
            </a:r>
            <a:r>
              <a:rPr lang="en-US" dirty="0" err="1">
                <a:latin typeface="David" panose="020E0502060401010101" pitchFamily="34" charset="-79"/>
                <a:cs typeface="David" panose="020E0502060401010101" pitchFamily="34" charset="-79"/>
              </a:rPr>
              <a:t>Ipay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 באמצעות כרטיס אשראי.</a:t>
            </a:r>
          </a:p>
          <a:p>
            <a:pPr marL="342900" indent="-342900" algn="r" rtl="1">
              <a:buAutoNum type="arabicPeriod"/>
            </a:pP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Mine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- אפשרות לכריית העסקאות שבוצעו עד לנקודת הזמן הנתונה.</a:t>
            </a:r>
          </a:p>
          <a:p>
            <a:pPr marL="342900" indent="-342900" algn="r" rtl="1">
              <a:buAutoNum type="arabicPeriod"/>
            </a:pP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My bills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- אפשרות לראות את החשבונות הקיימים של הלקוח שטרם שולמו.</a:t>
            </a:r>
          </a:p>
          <a:p>
            <a:pPr marL="342900" indent="-342900" algn="r" rtl="1">
              <a:buAutoNum type="arabicPeriod"/>
            </a:pP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Create Bill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- אפשרות ליצור חשבון לתשלום ע"י חברות או אנשים פרטיים  לחבריהם.</a:t>
            </a:r>
            <a:endParaRPr lang="en-US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marL="342900" indent="-342900" algn="r" rtl="1">
              <a:buAutoNum type="arabicPeriod"/>
            </a:pP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*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מצב ההתחלה של כל משתמש הוא עם 100 מטבעות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27946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4876F-0DB8-46C6-94CF-863ADDEB5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Pay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DEE94FC-2A59-4DEC-BCAC-E19EB4343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6310" y="2603500"/>
            <a:ext cx="6849724" cy="341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0FCA89-10D8-43A4-99C4-40FEB551A965}"/>
              </a:ext>
            </a:extLst>
          </p:cNvPr>
          <p:cNvSpPr txBox="1"/>
          <p:nvPr/>
        </p:nvSpPr>
        <p:spPr>
          <a:xfrm>
            <a:off x="7350589" y="3111321"/>
            <a:ext cx="4592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בעמוד זה יש אפשרות לשלם חשבונות לחברות השונות (חברת חשמל, עיריה- ארנונה, מים) או לאנשים שמשתמשים באפליקציה.</a:t>
            </a:r>
          </a:p>
          <a:p>
            <a:pPr algn="r" rtl="1"/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86035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AF44B-C575-4BBD-9EFF-B9CEBA7C5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תשלום לאנשים פרטיים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B081A-6F0B-4A28-BB68-95141A1F4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7457" y="2346874"/>
            <a:ext cx="8825659" cy="3416300"/>
          </a:xfrm>
        </p:spPr>
        <p:txBody>
          <a:bodyPr/>
          <a:lstStyle/>
          <a:p>
            <a:pPr algn="r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בתשלום לאנשים פרטיים המשתמשים באפליקציה ובמטבע יש להכניס את כתובת הארנק של המקבל.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/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FFAA2CC-7B8E-45CC-A934-7AA4ACBAC2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903" y="2859771"/>
            <a:ext cx="7549117" cy="361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670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B697B-4C8E-4385-ACDE-7F77F9168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תשלום לחברות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D18DF-8105-412E-837F-1FC4F2492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711" y="2248057"/>
            <a:ext cx="8825659" cy="3416300"/>
          </a:xfrm>
        </p:spPr>
        <p:txBody>
          <a:bodyPr/>
          <a:lstStyle/>
          <a:p>
            <a:pPr algn="r" rtl="1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בעת הגעה לתשלום לחברה מסויימת אין צורך להכניס את כתובת ה</a:t>
            </a: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hash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 שלה מפני שהוא הוכנס מראש לאפליקציה.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929B6B-0199-4409-8C9B-4903B500BD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51" y="2878555"/>
            <a:ext cx="4833393" cy="2155304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C8F3D6D-5F71-4685-B773-759F0E6C3E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88" y="5053497"/>
            <a:ext cx="4833393" cy="17331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A5197F-B811-4BE3-A9A4-B586D4E540DA}"/>
              </a:ext>
            </a:extLst>
          </p:cNvPr>
          <p:cNvSpPr txBox="1"/>
          <p:nvPr/>
        </p:nvSpPr>
        <p:spPr>
          <a:xfrm>
            <a:off x="569351" y="6073078"/>
            <a:ext cx="4221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dirty="0">
                <a:solidFill>
                  <a:srgbClr val="FF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יש לציין, שכאשר נבצע תשלום ללא מספיק כסף האפליקציה תודיע לנו לבדוק את מצב הארנק.</a:t>
            </a:r>
            <a:endParaRPr lang="LID4096" dirty="0">
              <a:solidFill>
                <a:srgbClr val="FF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11B929-0959-4615-96A7-D2B7A1F155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936" y="2898192"/>
            <a:ext cx="5166768" cy="2155305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F014480-FBDB-41D6-BFE6-415DA18893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936" y="5181436"/>
            <a:ext cx="5257800" cy="164444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CD76A0B-9F66-40E4-8747-75DB250F9448}"/>
              </a:ext>
            </a:extLst>
          </p:cNvPr>
          <p:cNvSpPr txBox="1"/>
          <p:nvPr/>
        </p:nvSpPr>
        <p:spPr>
          <a:xfrm>
            <a:off x="6559165" y="6003659"/>
            <a:ext cx="4221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dirty="0">
                <a:solidFill>
                  <a:srgbClr val="FF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כאשר יש מספיק כסף והעסקה בוצעה, האפליקציה תודיע לנו על כך גם</a:t>
            </a:r>
            <a:endParaRPr lang="LID4096" dirty="0">
              <a:solidFill>
                <a:srgbClr val="FF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26549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6C4AF-C772-4D77-8C57-7130EEDCC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032" y="890677"/>
            <a:ext cx="10515600" cy="4351338"/>
          </a:xfrm>
        </p:spPr>
        <p:txBody>
          <a:bodyPr/>
          <a:lstStyle/>
          <a:p>
            <a:pPr algn="r" rtl="1"/>
            <a:r>
              <a:rPr lang="he-IL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נוכל לראות שאכן בוצעה עסקה, העסקה בעלת סכום, כתובת השולח וכתובת המקבל. כרגע היא נמצאת ב-</a:t>
            </a:r>
            <a:r>
              <a:rPr lang="en-US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pending transactions </a:t>
            </a:r>
            <a:r>
              <a:rPr lang="he-IL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מפני שעדיין לא נעשתה כרייה.</a:t>
            </a:r>
            <a:endParaRPr lang="LID4096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/>
            <a:endParaRPr lang="LID4096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4924C31-5B77-4690-B3AD-78152528A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32" y="2779160"/>
            <a:ext cx="8476179" cy="410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7276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016A-3324-43D8-AC48-A033A02E2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David" panose="020E0502060401010101" pitchFamily="34" charset="-79"/>
                <a:cs typeface="David" panose="020E0502060401010101" pitchFamily="34" charset="-79"/>
              </a:rPr>
              <a:t>Buy coins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5115B9-FA3F-43AF-8DD8-364ECBBE9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763" y="3240497"/>
            <a:ext cx="7007794" cy="34163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1D5AB8-112B-4321-AD42-A312A38D416C}"/>
              </a:ext>
            </a:extLst>
          </p:cNvPr>
          <p:cNvSpPr txBox="1"/>
          <p:nvPr/>
        </p:nvSpPr>
        <p:spPr>
          <a:xfrm>
            <a:off x="1154954" y="2506895"/>
            <a:ext cx="10182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בעמוד זה ניתן לקנות מטבעות </a:t>
            </a:r>
            <a:r>
              <a:rPr lang="en-US" dirty="0" err="1">
                <a:latin typeface="David" panose="020E0502060401010101" pitchFamily="34" charset="-79"/>
                <a:cs typeface="David" panose="020E0502060401010101" pitchFamily="34" charset="-79"/>
              </a:rPr>
              <a:t>Ipay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 באמצעות כרטיס אשראי.</a:t>
            </a:r>
          </a:p>
        </p:txBody>
      </p:sp>
    </p:spTree>
    <p:extLst>
      <p:ext uri="{BB962C8B-B14F-4D97-AF65-F5344CB8AC3E}">
        <p14:creationId xmlns:p14="http://schemas.microsoft.com/office/powerpoint/2010/main" val="3725203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45ACE-206A-4301-977F-2113B3181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David" panose="020E0502060401010101" pitchFamily="34" charset="-79"/>
                <a:cs typeface="David" panose="020E0502060401010101" pitchFamily="34" charset="-79"/>
              </a:rPr>
              <a:t>Create Bill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C37307-FF6F-4D63-8B75-67B6C038A1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54" y="3429000"/>
            <a:ext cx="5678185" cy="3348394"/>
          </a:xfr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FCADA72-D699-4B7F-89DE-FB38B13EC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962" y="3429001"/>
            <a:ext cx="5798669" cy="3429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013D0C-5BB6-4382-9514-34B7A74CC716}"/>
              </a:ext>
            </a:extLst>
          </p:cNvPr>
          <p:cNvSpPr txBox="1"/>
          <p:nvPr/>
        </p:nvSpPr>
        <p:spPr>
          <a:xfrm>
            <a:off x="893851" y="2647062"/>
            <a:ext cx="10664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חברות או אנשים פרטיים יכולים לייצר חשבון ולשלוח לאדם שחייב להם כסף (שליחה לפני כתובת הארנק).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98004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F31F7-D1B2-43F1-87AD-37D4C4F9F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>
                <a:latin typeface="David" panose="020E0502060401010101" pitchFamily="34" charset="-79"/>
                <a:cs typeface="David" panose="020E0502060401010101" pitchFamily="34" charset="-79"/>
              </a:rPr>
              <a:t>My bills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010DF6-5812-47C5-82B3-015D2EB09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78" y="2120580"/>
            <a:ext cx="5060385" cy="2414231"/>
          </a:xfrm>
        </p:spPr>
      </p:pic>
      <p:pic>
        <p:nvPicPr>
          <p:cNvPr id="12" name="Picture 1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E0D44BB-429A-4097-A710-9F3AA0550D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066" y="1510399"/>
            <a:ext cx="6016015" cy="2414231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0D5761-7EFC-45E6-AD87-D80E81CFC0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569" y="4148277"/>
            <a:ext cx="6016015" cy="270972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E3722FC-3D38-419B-B25D-882FFB94433A}"/>
              </a:ext>
            </a:extLst>
          </p:cNvPr>
          <p:cNvSpPr txBox="1"/>
          <p:nvPr/>
        </p:nvSpPr>
        <p:spPr>
          <a:xfrm>
            <a:off x="390416" y="4602570"/>
            <a:ext cx="48343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הלקוח יכול לראות את רשימת החשבונות שנשלחו אליו (מחברות או אנשים פרטיים) לאחר תשלום חשבון הוא נמחק מהרשימה ולא ניתן לראות אותו.</a:t>
            </a:r>
          </a:p>
          <a:p>
            <a:pPr algn="r" rtl="1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בנוסף, בעמוד זה ניתן לראות את</a:t>
            </a:r>
            <a:r>
              <a:rPr lang="en-US" dirty="0"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 סכום המטבעות הנוכחי בארנק.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82023A7-018D-449E-9796-4E532F4DC314}"/>
              </a:ext>
            </a:extLst>
          </p:cNvPr>
          <p:cNvCxnSpPr>
            <a:cxnSpLocks/>
          </p:cNvCxnSpPr>
          <p:nvPr/>
        </p:nvCxnSpPr>
        <p:spPr>
          <a:xfrm>
            <a:off x="2379077" y="3780890"/>
            <a:ext cx="5151880" cy="19109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148B4A4-DCF4-4BB8-AE51-D2E385757BD6}"/>
              </a:ext>
            </a:extLst>
          </p:cNvPr>
          <p:cNvCxnSpPr>
            <a:cxnSpLocks/>
          </p:cNvCxnSpPr>
          <p:nvPr/>
        </p:nvCxnSpPr>
        <p:spPr>
          <a:xfrm>
            <a:off x="4643919" y="3467666"/>
            <a:ext cx="2795543" cy="19211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353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B936ACF-54F2-4BBB-9E8F-654A93959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667" y="2644596"/>
            <a:ext cx="6855526" cy="3416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7BF998-DF55-4421-900C-43A0613189C4}"/>
              </a:ext>
            </a:extLst>
          </p:cNvPr>
          <p:cNvSpPr txBox="1"/>
          <p:nvPr/>
        </p:nvSpPr>
        <p:spPr>
          <a:xfrm>
            <a:off x="7702193" y="2967335"/>
            <a:ext cx="4489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solidFill>
                  <a:srgbClr val="FF0000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ניתן לראות שכאשר נכנסים דרך צומת אחר, לא ניתן לראות את החשבונות. לעומת העסקאות והבלוקים, החשבונות נראים רק למשתמש שקיבל אותם.</a:t>
            </a:r>
            <a:endParaRPr lang="LID4096" dirty="0">
              <a:solidFill>
                <a:srgbClr val="FF0000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41EADC-1EA5-4981-A113-127AB53A6BF9}"/>
              </a:ext>
            </a:extLst>
          </p:cNvPr>
          <p:cNvSpPr/>
          <p:nvPr/>
        </p:nvSpPr>
        <p:spPr>
          <a:xfrm>
            <a:off x="1027415" y="5834863"/>
            <a:ext cx="1202077" cy="1695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71552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B0901-0F89-4A8E-8E5A-E060D48D6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325" y="787903"/>
            <a:ext cx="8761413" cy="706964"/>
          </a:xfrm>
        </p:spPr>
        <p:txBody>
          <a:bodyPr/>
          <a:lstStyle/>
          <a:p>
            <a:pPr algn="ctr"/>
            <a:r>
              <a:rPr lang="pl-PL" dirty="0">
                <a:latin typeface="David" panose="020E0502060401010101" pitchFamily="34" charset="-79"/>
                <a:cs typeface="David" panose="020E0502060401010101" pitchFamily="34" charset="-79"/>
              </a:rPr>
              <a:t>Mine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F1CB3C8-D340-494B-946D-47B856D2A9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76072"/>
            <a:ext cx="4911046" cy="259936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119B3B-8A39-4700-BC63-984C9DA016F0}"/>
              </a:ext>
            </a:extLst>
          </p:cNvPr>
          <p:cNvSpPr txBox="1"/>
          <p:nvPr/>
        </p:nvSpPr>
        <p:spPr>
          <a:xfrm>
            <a:off x="921677" y="1428382"/>
            <a:ext cx="10110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solidFill>
                  <a:schemeClr val="bg2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לאחר ביצוע כרייה נוצר בלוק חדש שבו העסקאות שהיו ב</a:t>
            </a:r>
            <a:r>
              <a:rPr lang="en-US" dirty="0">
                <a:solidFill>
                  <a:schemeClr val="bg2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pending transactions</a:t>
            </a:r>
            <a:r>
              <a:rPr lang="he-IL" dirty="0">
                <a:solidFill>
                  <a:schemeClr val="bg2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ולמערך </a:t>
            </a:r>
            <a:r>
              <a:rPr lang="en-US" dirty="0">
                <a:solidFill>
                  <a:schemeClr val="bg2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pending transactions</a:t>
            </a:r>
            <a:r>
              <a:rPr lang="he-IL" dirty="0">
                <a:solidFill>
                  <a:schemeClr val="bg2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תכנס עסקה חדשה של 12.5 מטבעות שהן הפרס לכורה (את הפרס הוא יקבל בכריית הבלוק הבא). </a:t>
            </a:r>
            <a:endParaRPr lang="LID4096" dirty="0">
              <a:solidFill>
                <a:schemeClr val="bg2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760F2CF-236E-4EE7-9BF5-318EFFF46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001" y="2570816"/>
            <a:ext cx="5811749" cy="2599361"/>
          </a:xfrm>
          <a:prstGeom prst="rect">
            <a:avLst/>
          </a:prstGeom>
        </p:spPr>
      </p:pic>
      <p:pic>
        <p:nvPicPr>
          <p:cNvPr id="10" name="Picture 9" descr="A picture containing bird&#10;&#10;Description automatically generated">
            <a:extLst>
              <a:ext uri="{FF2B5EF4-FFF2-40B4-BE49-F238E27FC236}">
                <a16:creationId xmlns:a16="http://schemas.microsoft.com/office/drawing/2014/main" id="{AC366755-31A4-4B0D-94D4-45F5BEBDF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82" y="5170177"/>
            <a:ext cx="10753618" cy="166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618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0C630-BB0B-418E-BCE9-0F5BBB74B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7"/>
            <a:ext cx="2942210" cy="4833745"/>
          </a:xfrm>
        </p:spPr>
        <p:txBody>
          <a:bodyPr>
            <a:normAutofit/>
          </a:bodyPr>
          <a:lstStyle/>
          <a:p>
            <a:r>
              <a:rPr lang="he-IL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הקדמה</a:t>
            </a:r>
            <a:endParaRPr lang="LID4096" dirty="0">
              <a:solidFill>
                <a:schemeClr val="tx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E64221C-916D-4FAE-8E27-42231AC00B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2432391"/>
              </p:ext>
            </p:extLst>
          </p:nvPr>
        </p:nvGraphicFramePr>
        <p:xfrm>
          <a:off x="5194300" y="808038"/>
          <a:ext cx="6391275" cy="5246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51402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3466D-97E7-4843-95F9-1E267D654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David" panose="020E0502060401010101" pitchFamily="34" charset="-79"/>
                <a:cs typeface="David" panose="020E0502060401010101" pitchFamily="34" charset="-79"/>
              </a:rPr>
              <a:t>Get Information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6513C9A-F4F9-4090-A1FC-C014FF7F64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772" y="2603500"/>
            <a:ext cx="7356769" cy="3416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FB269C-4554-4065-A97E-3DEF3C9D92E0}"/>
              </a:ext>
            </a:extLst>
          </p:cNvPr>
          <p:cNvSpPr txBox="1"/>
          <p:nvPr/>
        </p:nvSpPr>
        <p:spPr>
          <a:xfrm>
            <a:off x="1530412" y="1772734"/>
            <a:ext cx="8075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solidFill>
                  <a:schemeClr val="bg2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על ידי הכנסת כתובת ניתן לראות את כל העסקאות שבוצעו ממנה או אליה ונכרו.</a:t>
            </a:r>
            <a:endParaRPr lang="LID4096" dirty="0">
              <a:solidFill>
                <a:schemeClr val="bg2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434734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EE13E-F3D7-4424-BFEA-EFBB9A8BD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0773" y="1113062"/>
            <a:ext cx="3382297" cy="32819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rtl="1">
              <a:lnSpc>
                <a:spcPct val="90000"/>
              </a:lnSpc>
            </a:pPr>
            <a:r>
              <a:rPr lang="en-US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על</a:t>
            </a:r>
            <a:r>
              <a:rPr lang="en-US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ידי</a:t>
            </a:r>
            <a:r>
              <a:rPr lang="en-US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הכנסת</a:t>
            </a:r>
            <a:r>
              <a:rPr lang="en-US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כתובת</a:t>
            </a:r>
            <a:r>
              <a:rPr lang="en-US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hash </a:t>
            </a:r>
            <a:r>
              <a:rPr lang="he-IL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של</a:t>
            </a:r>
            <a:r>
              <a:rPr lang="en-US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עסקה</a:t>
            </a:r>
            <a:r>
              <a:rPr lang="en-US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ניתן</a:t>
            </a:r>
            <a:r>
              <a:rPr lang="en-US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לראות</a:t>
            </a:r>
            <a:r>
              <a:rPr lang="en-US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את</a:t>
            </a:r>
            <a:r>
              <a:rPr lang="en-US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פרטיה</a:t>
            </a:r>
            <a:r>
              <a:rPr lang="en-US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.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72507A-05F8-44E1-B6EB-0EADAAC674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63" y="1704563"/>
            <a:ext cx="6470907" cy="344575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98337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B4D4F-04DC-4878-8BF0-947690259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r" rtl="1"/>
            <a:r>
              <a:rPr lang="he-IL" sz="2800" dirty="0">
                <a:latin typeface="David" panose="020E0502060401010101" pitchFamily="34" charset="-79"/>
                <a:cs typeface="David" panose="020E0502060401010101" pitchFamily="34" charset="-79"/>
              </a:rPr>
              <a:t>על ידי הכנסת כתובת </a:t>
            </a:r>
            <a:r>
              <a:rPr lang="en-US" sz="2800" dirty="0">
                <a:latin typeface="David" panose="020E0502060401010101" pitchFamily="34" charset="-79"/>
                <a:cs typeface="David" panose="020E0502060401010101" pitchFamily="34" charset="-79"/>
              </a:rPr>
              <a:t>hash</a:t>
            </a:r>
            <a:r>
              <a:rPr lang="he-IL" sz="2800" dirty="0">
                <a:latin typeface="David" panose="020E0502060401010101" pitchFamily="34" charset="-79"/>
                <a:cs typeface="David" panose="020E0502060401010101" pitchFamily="34" charset="-79"/>
              </a:rPr>
              <a:t> של בלוק, ניתן לראות את פרטיו (מספר העסקאות, זמן הכרייה, הבלוק הקודם ובאיזה מקום הוא נמצא).</a:t>
            </a:r>
            <a:endParaRPr lang="LID4096" sz="2800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769D00-7FB4-4038-8305-39ABF76261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232" y="2603500"/>
            <a:ext cx="6445849" cy="3416300"/>
          </a:xfrm>
        </p:spPr>
      </p:pic>
    </p:spTree>
    <p:extLst>
      <p:ext uri="{BB962C8B-B14F-4D97-AF65-F5344CB8AC3E}">
        <p14:creationId xmlns:p14="http://schemas.microsoft.com/office/powerpoint/2010/main" val="3846679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2E86-AF83-4D8C-A30B-21F15652C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7"/>
            <a:ext cx="2942210" cy="4833745"/>
          </a:xfrm>
        </p:spPr>
        <p:txBody>
          <a:bodyPr>
            <a:normAutofit/>
          </a:bodyPr>
          <a:lstStyle/>
          <a:p>
            <a:pPr rtl="1"/>
            <a:r>
              <a:rPr lang="he-IL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טכנולוגיות</a:t>
            </a:r>
            <a:endParaRPr lang="LID4096">
              <a:solidFill>
                <a:srgbClr val="EBEBEB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E79F80-6A18-4FD5-B2D1-F0EF5F7A03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4522711"/>
              </p:ext>
            </p:extLst>
          </p:nvPr>
        </p:nvGraphicFramePr>
        <p:xfrm>
          <a:off x="5194300" y="808038"/>
          <a:ext cx="6391275" cy="5246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2315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F3AF035-0ED1-41ED-BC4A-81C1B3D83E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248" y="2603500"/>
            <a:ext cx="8743816" cy="34163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AA47147-D8E9-46FD-909D-1A1E16898852}"/>
              </a:ext>
            </a:extLst>
          </p:cNvPr>
          <p:cNvSpPr/>
          <p:nvPr/>
        </p:nvSpPr>
        <p:spPr>
          <a:xfrm>
            <a:off x="1196248" y="3172146"/>
            <a:ext cx="1500027" cy="2568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CE568EB-1A3B-4926-80AC-34C792A90130}"/>
              </a:ext>
            </a:extLst>
          </p:cNvPr>
          <p:cNvCxnSpPr>
            <a:cxnSpLocks/>
          </p:cNvCxnSpPr>
          <p:nvPr/>
        </p:nvCxnSpPr>
        <p:spPr>
          <a:xfrm>
            <a:off x="195209" y="3287730"/>
            <a:ext cx="830919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081316E-D924-43AF-A1A1-0A58B659B7B3}"/>
              </a:ext>
            </a:extLst>
          </p:cNvPr>
          <p:cNvSpPr/>
          <p:nvPr/>
        </p:nvSpPr>
        <p:spPr>
          <a:xfrm>
            <a:off x="232022" y="2892192"/>
            <a:ext cx="710629" cy="3287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200" b="1" dirty="0">
                <a:solidFill>
                  <a:schemeClr val="tx1"/>
                </a:solidFill>
              </a:rPr>
              <a:t>שורת הפקודה</a:t>
            </a:r>
            <a:endParaRPr lang="LID4096" sz="1200" b="1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87EDAF-8803-4BC2-B406-9A403CF90AE4}"/>
              </a:ext>
            </a:extLst>
          </p:cNvPr>
          <p:cNvSpPr/>
          <p:nvPr/>
        </p:nvSpPr>
        <p:spPr>
          <a:xfrm>
            <a:off x="1256179" y="5094268"/>
            <a:ext cx="1877437" cy="2568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9C29FA-0F8C-4291-AD3D-42A594CD1B59}"/>
              </a:ext>
            </a:extLst>
          </p:cNvPr>
          <p:cNvCxnSpPr>
            <a:cxnSpLocks/>
          </p:cNvCxnSpPr>
          <p:nvPr/>
        </p:nvCxnSpPr>
        <p:spPr>
          <a:xfrm>
            <a:off x="195208" y="5212421"/>
            <a:ext cx="1001040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C9EB5B4-F082-4485-961B-BF4C8B749F78}"/>
              </a:ext>
            </a:extLst>
          </p:cNvPr>
          <p:cNvSpPr/>
          <p:nvPr/>
        </p:nvSpPr>
        <p:spPr>
          <a:xfrm>
            <a:off x="315499" y="4825444"/>
            <a:ext cx="710629" cy="3287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200" b="1" dirty="0">
                <a:solidFill>
                  <a:schemeClr val="tx1"/>
                </a:solidFill>
              </a:rPr>
              <a:t>אישור שהצומת רץ</a:t>
            </a:r>
          </a:p>
          <a:p>
            <a:pPr algn="ctr"/>
            <a:endParaRPr lang="LID4096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52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sitting, table, red, standing&#10;&#10;Description automatically generated">
            <a:extLst>
              <a:ext uri="{FF2B5EF4-FFF2-40B4-BE49-F238E27FC236}">
                <a16:creationId xmlns:a16="http://schemas.microsoft.com/office/drawing/2014/main" id="{CDB65C1C-E31A-489E-B561-DC7ED8A4D8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2941770"/>
            <a:ext cx="8824913" cy="27397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F414A9-646C-4A10-B116-1F741972F9FB}"/>
              </a:ext>
            </a:extLst>
          </p:cNvPr>
          <p:cNvSpPr txBox="1"/>
          <p:nvPr/>
        </p:nvSpPr>
        <p:spPr>
          <a:xfrm>
            <a:off x="3308278" y="1695236"/>
            <a:ext cx="7705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sz="20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אלה הם הצמתים שנריץ, היוצרים את רשת </a:t>
            </a:r>
            <a:r>
              <a:rPr lang="he-IL" sz="2000" b="1" dirty="0" err="1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הבלוקצ'יין</a:t>
            </a:r>
            <a:r>
              <a:rPr lang="he-IL" sz="2000" b="1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.</a:t>
            </a:r>
            <a:endParaRPr lang="LID4096" sz="2000" b="1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3C48596-580D-41CE-94D8-F9318098929B}"/>
              </a:ext>
            </a:extLst>
          </p:cNvPr>
          <p:cNvCxnSpPr>
            <a:cxnSpLocks/>
          </p:cNvCxnSpPr>
          <p:nvPr/>
        </p:nvCxnSpPr>
        <p:spPr>
          <a:xfrm>
            <a:off x="8491653" y="2150077"/>
            <a:ext cx="0" cy="79169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C96DC9B9-CBB6-4595-B5BB-43FD229784D1}"/>
              </a:ext>
            </a:extLst>
          </p:cNvPr>
          <p:cNvSpPr/>
          <p:nvPr/>
        </p:nvSpPr>
        <p:spPr>
          <a:xfrm>
            <a:off x="7453170" y="3143814"/>
            <a:ext cx="2076967" cy="23836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380618-6C25-4714-80A8-060A0935DC02}"/>
              </a:ext>
            </a:extLst>
          </p:cNvPr>
          <p:cNvSpPr/>
          <p:nvPr/>
        </p:nvSpPr>
        <p:spPr>
          <a:xfrm>
            <a:off x="1684961" y="3429000"/>
            <a:ext cx="1006867" cy="20163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4C6AD03-19DD-48A1-BD79-C49E8F054CC5}"/>
              </a:ext>
            </a:extLst>
          </p:cNvPr>
          <p:cNvCxnSpPr>
            <a:cxnSpLocks/>
          </p:cNvCxnSpPr>
          <p:nvPr/>
        </p:nvCxnSpPr>
        <p:spPr>
          <a:xfrm flipH="1">
            <a:off x="2876764" y="2054250"/>
            <a:ext cx="2825394" cy="85333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C7BECF3-2C44-4CC7-9ECC-B2244F94F2EB}"/>
              </a:ext>
            </a:extLst>
          </p:cNvPr>
          <p:cNvSpPr txBox="1"/>
          <p:nvPr/>
        </p:nvSpPr>
        <p:spPr>
          <a:xfrm>
            <a:off x="2964094" y="1159503"/>
            <a:ext cx="210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שמות הצמתים שאותם נריץ - כל צומת הוא לקוח המשתמש במערכת.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BF8A44-533C-4AF6-96D2-8565C6C051C6}"/>
              </a:ext>
            </a:extLst>
          </p:cNvPr>
          <p:cNvSpPr txBox="1"/>
          <p:nvPr/>
        </p:nvSpPr>
        <p:spPr>
          <a:xfrm>
            <a:off x="8763919" y="2262150"/>
            <a:ext cx="2106202" cy="64633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תחילת כתובת ה- </a:t>
            </a:r>
            <a:r>
              <a:rPr lang="en-US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URL</a:t>
            </a:r>
            <a:r>
              <a:rPr lang="he-IL" dirty="0">
                <a:solidFill>
                  <a:schemeClr val="bg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של כל צומת.</a:t>
            </a:r>
            <a:endParaRPr lang="LID4096" dirty="0">
              <a:solidFill>
                <a:schemeClr val="bg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4231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83950-675E-48E0-A54B-8A286B0FF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4929" y="1241266"/>
            <a:ext cx="4798142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rtl="1">
              <a:lnSpc>
                <a:spcPct val="90000"/>
              </a:lnSpc>
            </a:pP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http://localhost:3001/blockchainבכתובת</a:t>
            </a:r>
            <a:b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</a:b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localhost: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node_name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b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</a:b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אנחנו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נעשה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אימות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לכל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פעולה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 -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דף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זה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הוא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רק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למראית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עינינו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-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כדי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שנעש</a:t>
            </a:r>
            <a:r>
              <a:rPr lang="he-IL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ולידציה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על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המערכת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.</a:t>
            </a:r>
            <a:b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</a:b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ניתן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לראות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שכרגע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אין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עסקאות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,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הבלוק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היחידי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הוא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he-IL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genesis block </a:t>
            </a:r>
            <a:r>
              <a:rPr lang="he-IL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ללקוח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(node_2)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אין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חשבונות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וכרגע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הוא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לא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נמצא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ברשת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עם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צמתים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22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אחרים</a:t>
            </a:r>
            <a:r>
              <a:rPr lang="en-US" sz="22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.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005E4A4-5F1F-4FC8-B44F-96364D2F48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764" y="2436428"/>
            <a:ext cx="4986236" cy="198202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2923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8BE93-E8A6-42E0-81CF-F40240DD3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143" y="2724744"/>
            <a:ext cx="3382297" cy="32819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rtl="1">
              <a:lnSpc>
                <a:spcPct val="90000"/>
              </a:lnSpc>
            </a:pP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כדי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לקשר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את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כל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הצמתים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תחת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רשת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אחת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נשתמש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בתוכנה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בשם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“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postmanCanary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”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כאשר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node_1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יקשר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את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שאר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הצמתים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באמצעות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הפונקציה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register-and-broadcast-node.</a:t>
            </a:r>
            <a:b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</a:b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בעת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קישור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צומת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לרשת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באופן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אוטומטי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הוא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יקושר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עם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כל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הצמתים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הנמצאים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בה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ותהיה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לו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גישה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למידע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על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עסקאות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ובלוקים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שנעשו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בכל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r>
              <a:rPr lang="en-US" sz="1800" b="0" i="0" kern="1200" dirty="0" err="1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הרשת</a:t>
            </a:r>
            <a:r>
              <a:rPr lang="en-US" sz="1800" b="0" i="0" kern="1200" dirty="0">
                <a:solidFill>
                  <a:srgbClr val="EBEBEB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. 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A097224-0A84-4427-BAFA-88AA7B427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667" y="3239174"/>
            <a:ext cx="6470907" cy="187656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8736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3F109-11B2-450C-B9EB-301220C7C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עמוד </a:t>
            </a:r>
            <a:r>
              <a:rPr lang="en-US" dirty="0" err="1">
                <a:latin typeface="David" panose="020E0502060401010101" pitchFamily="34" charset="-79"/>
                <a:cs typeface="David" panose="020E0502060401010101" pitchFamily="34" charset="-79"/>
              </a:rPr>
              <a:t>logIn</a:t>
            </a:r>
            <a:endParaRPr lang="LID4096" dirty="0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5D4563-E10E-4182-B25C-B5EFF8FA80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382" y="1690688"/>
            <a:ext cx="5813636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70BE20-862E-4928-9E94-81D781D0C9DC}"/>
              </a:ext>
            </a:extLst>
          </p:cNvPr>
          <p:cNvSpPr/>
          <p:nvPr/>
        </p:nvSpPr>
        <p:spPr>
          <a:xfrm>
            <a:off x="729465" y="2188396"/>
            <a:ext cx="4808306" cy="397609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 rtl="1"/>
            <a:r>
              <a:rPr lang="he-IL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עמוד זה הוא העמוד אליו מגיע המשמש בעת הכניסה למערכת – דרכו הוא מתחבר ויכול להמשיך בגלישה באפליקציה.</a:t>
            </a:r>
            <a:endParaRPr lang="en-US" dirty="0">
              <a:solidFill>
                <a:schemeClr val="tx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/>
            <a:r>
              <a:rPr lang="he-IL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בדוגמא:</a:t>
            </a:r>
          </a:p>
          <a:p>
            <a:pPr algn="r" rtl="1"/>
            <a:r>
              <a:rPr lang="en-US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localhost:3002/payment</a:t>
            </a:r>
            <a:endParaRPr lang="he-IL" dirty="0">
              <a:solidFill>
                <a:schemeClr val="tx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/>
            <a:r>
              <a:rPr lang="he-IL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לכל משתמש:</a:t>
            </a:r>
          </a:p>
          <a:p>
            <a:pPr algn="r" rtl="1"/>
            <a:r>
              <a:rPr lang="en-US" dirty="0" err="1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localhost:”host</a:t>
            </a:r>
            <a:r>
              <a:rPr lang="en-US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name”/payment</a:t>
            </a:r>
            <a:endParaRPr lang="he-IL" dirty="0">
              <a:solidFill>
                <a:schemeClr val="tx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/>
            <a:endParaRPr lang="he-IL" dirty="0">
              <a:solidFill>
                <a:schemeClr val="tx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  <a:p>
            <a:pPr algn="r" rtl="1"/>
            <a:r>
              <a:rPr lang="he-IL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לצורך הולידציה במחשבים ללא התוכנה שצויינה בשקף הקודם בעת לחיצה על המקש </a:t>
            </a:r>
            <a:r>
              <a:rPr lang="en-US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login</a:t>
            </a:r>
            <a:r>
              <a:rPr lang="he-IL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הצומת </a:t>
            </a:r>
            <a:r>
              <a:rPr lang="en-US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node_1</a:t>
            </a:r>
            <a:r>
              <a:rPr lang="he-IL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(</a:t>
            </a:r>
            <a:r>
              <a:rPr lang="en-US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localhost3001</a:t>
            </a:r>
            <a:r>
              <a:rPr lang="he-IL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) יקשר את הצומת הנוכחי לרשת.</a:t>
            </a:r>
          </a:p>
          <a:p>
            <a:pPr algn="r" rtl="1"/>
            <a:r>
              <a:rPr lang="he-IL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עמוד זה, הוא עמוד הכניסה לאפליקציה </a:t>
            </a:r>
            <a:r>
              <a:rPr lang="en-US" dirty="0" err="1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payTheBill</a:t>
            </a:r>
            <a:r>
              <a:rPr lang="he-IL" dirty="0">
                <a:solidFill>
                  <a:schemeClr val="tx1"/>
                </a:solidFill>
                <a:latin typeface="David" panose="020E0502060401010101" pitchFamily="34" charset="-79"/>
                <a:cs typeface="David" panose="020E0502060401010101" pitchFamily="34" charset="-79"/>
              </a:rPr>
              <a:t> </a:t>
            </a:r>
            <a:endParaRPr lang="en-US" dirty="0">
              <a:solidFill>
                <a:schemeClr val="tx1"/>
              </a:solidFill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10511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B1373B-F413-41D3-B42D-882D25CBC916}"/>
              </a:ext>
            </a:extLst>
          </p:cNvPr>
          <p:cNvSpPr txBox="1"/>
          <p:nvPr/>
        </p:nvSpPr>
        <p:spPr>
          <a:xfrm>
            <a:off x="8160773" y="1113062"/>
            <a:ext cx="3382297" cy="32819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rt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i="0" kern="1200" dirty="0" err="1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כעת</a:t>
            </a:r>
            <a:r>
              <a:rPr lang="en-US" sz="3600" b="0" i="0" kern="1200" dirty="0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 </a:t>
            </a:r>
            <a:r>
              <a:rPr lang="en-US" sz="3600" b="0" i="0" kern="1200" dirty="0" err="1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ניתן</a:t>
            </a:r>
            <a:r>
              <a:rPr lang="en-US" sz="3600" b="0" i="0" kern="1200" dirty="0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 </a:t>
            </a:r>
            <a:r>
              <a:rPr lang="en-US" sz="3600" b="0" i="0" kern="1200" dirty="0" err="1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לראות</a:t>
            </a:r>
            <a:r>
              <a:rPr lang="en-US" sz="3600" b="0" i="0" kern="1200" dirty="0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 </a:t>
            </a:r>
            <a:r>
              <a:rPr lang="en-US" sz="3600" b="0" i="0" kern="1200" dirty="0" err="1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שכל</a:t>
            </a:r>
            <a:r>
              <a:rPr lang="en-US" sz="3600" b="0" i="0" kern="1200" dirty="0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 </a:t>
            </a:r>
            <a:r>
              <a:rPr lang="en-US" sz="3600" b="0" i="0" kern="1200" dirty="0" err="1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הצמתים</a:t>
            </a:r>
            <a:r>
              <a:rPr lang="en-US" sz="3600" b="0" i="0" kern="1200" dirty="0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 </a:t>
            </a:r>
            <a:r>
              <a:rPr lang="en-US" sz="3600" b="0" i="0" kern="1200" dirty="0" err="1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נמצאים</a:t>
            </a:r>
            <a:r>
              <a:rPr lang="en-US" sz="3600" b="0" i="0" kern="1200" dirty="0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 </a:t>
            </a:r>
            <a:r>
              <a:rPr lang="en-US" sz="3600" b="0" i="0" kern="1200" dirty="0" err="1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תחת</a:t>
            </a:r>
            <a:r>
              <a:rPr lang="en-US" sz="3600" b="0" i="0" kern="1200" dirty="0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 </a:t>
            </a:r>
            <a:r>
              <a:rPr lang="en-US" sz="3600" b="0" i="0" kern="1200" dirty="0" err="1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אותה</a:t>
            </a:r>
            <a:r>
              <a:rPr lang="en-US" sz="3600" b="0" i="0" kern="1200" dirty="0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 </a:t>
            </a:r>
            <a:r>
              <a:rPr lang="en-US" sz="3600" b="0" i="0" kern="1200" dirty="0" err="1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רשת</a:t>
            </a:r>
            <a:r>
              <a:rPr lang="en-US" sz="3600" b="0" i="0" kern="1200" dirty="0">
                <a:solidFill>
                  <a:srgbClr val="EBEBEB"/>
                </a:solidFill>
                <a:latin typeface="David" panose="020E0502060401010101" pitchFamily="34" charset="-79"/>
                <a:ea typeface="+mj-ea"/>
                <a:cs typeface="David" panose="020E0502060401010101" pitchFamily="34" charset="-79"/>
              </a:rPr>
              <a:t>.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9710411-21E9-444E-8FB0-7470F0C316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805" y="1143000"/>
            <a:ext cx="4489895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B7F5163-15CF-40E3-8DA4-3E338017B977}"/>
              </a:ext>
            </a:extLst>
          </p:cNvPr>
          <p:cNvSpPr/>
          <p:nvPr/>
        </p:nvSpPr>
        <p:spPr>
          <a:xfrm>
            <a:off x="1941816" y="3230948"/>
            <a:ext cx="1674688" cy="14848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>
              <a:latin typeface="David" panose="020E0502060401010101" pitchFamily="34" charset="-79"/>
              <a:cs typeface="David" panose="020E05020604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090089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629</Words>
  <Application>Microsoft Office PowerPoint</Application>
  <PresentationFormat>מסך רחב</PresentationFormat>
  <Paragraphs>61</Paragraphs>
  <Slides>22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22</vt:i4>
      </vt:variant>
    </vt:vector>
  </HeadingPairs>
  <TitlesOfParts>
    <vt:vector size="27" baseType="lpstr">
      <vt:lpstr>Arial</vt:lpstr>
      <vt:lpstr>Century Gothic</vt:lpstr>
      <vt:lpstr>David</vt:lpstr>
      <vt:lpstr>Wingdings 3</vt:lpstr>
      <vt:lpstr>Ion Boardroom</vt:lpstr>
      <vt:lpstr>Pay The Bill</vt:lpstr>
      <vt:lpstr>הקדמה</vt:lpstr>
      <vt:lpstr>טכנולוגיות</vt:lpstr>
      <vt:lpstr>מצגת של PowerPoint‏</vt:lpstr>
      <vt:lpstr>מצגת של PowerPoint‏</vt:lpstr>
      <vt:lpstr>http://localhost:3001/blockchainבכתובת localhost: node_name  אנחנו נעשה אימות לכל פעולה  - דף זה הוא רק למראית עינינו - כדי שנעשה ולידציה על המערכת. ניתן לראות שכרגע אין עסקאות, הבלוק היחידי הוא  genesis block  ללקוח(node_2) אין חשבונות וכרגע הוא לא נמצא ברשת עם צמתים אחרים.</vt:lpstr>
      <vt:lpstr>כדי לקשר את כל הצמתים תחת רשת אחת נשתמש בתוכנה בשם “postmanCanary” כאשר node_1 יקשר את שאר הצמתים באמצעות הפונקציה register-and-broadcast-node. בעת קישור צומת לרשת באופן אוטומטי הוא יקושר עם כל הצמתים הנמצאים בה ותהיה לו גישה למידע על עסקאות ובלוקים שנעשו בכל הרשת. </vt:lpstr>
      <vt:lpstr>עמוד logIn</vt:lpstr>
      <vt:lpstr>מצגת של PowerPoint‏</vt:lpstr>
      <vt:lpstr>עמוד ראשי – localhost:”hostname”/connected - localhost:3002/connected </vt:lpstr>
      <vt:lpstr>Pay</vt:lpstr>
      <vt:lpstr>תשלום לאנשים פרטיים</vt:lpstr>
      <vt:lpstr>תשלום לחברות</vt:lpstr>
      <vt:lpstr>מצגת של PowerPoint‏</vt:lpstr>
      <vt:lpstr>Buy coins</vt:lpstr>
      <vt:lpstr>Create Bill</vt:lpstr>
      <vt:lpstr>My bills</vt:lpstr>
      <vt:lpstr>מצגת של PowerPoint‏</vt:lpstr>
      <vt:lpstr>Mine</vt:lpstr>
      <vt:lpstr>Get Information</vt:lpstr>
      <vt:lpstr>על ידי הכנסת כתובת hash  של עסקה ניתן לראות את פרטיה.</vt:lpstr>
      <vt:lpstr>על ידי הכנסת כתובת hash של בלוק, ניתן לראות את פרטיו (מספר העסקאות, זמן הכרייה, הבלוק הקודם ובאיזה מקום הוא נמצא).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Pay The Bill</dc:title>
  <dc:creator>Paulina Huta</dc:creator>
  <cp:lastModifiedBy>irit ashuri</cp:lastModifiedBy>
  <cp:revision>18</cp:revision>
  <dcterms:created xsi:type="dcterms:W3CDTF">2020-03-12T10:19:52Z</dcterms:created>
  <dcterms:modified xsi:type="dcterms:W3CDTF">2020-03-17T20:29:35Z</dcterms:modified>
</cp:coreProperties>
</file>